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4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/>
  </p:normalViewPr>
  <p:slideViewPr>
    <p:cSldViewPr>
      <p:cViewPr varScale="1">
        <p:scale>
          <a:sx n="107" d="100"/>
          <a:sy n="107" d="100"/>
        </p:scale>
        <p:origin x="11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2923"/>
          </a:xfrm>
          <a:prstGeom prst="rect">
            <a:avLst/>
          </a:prstGeom>
        </p:spPr>
        <p:txBody>
          <a:bodyPr vert="horz" lIns="90336" tIns="45168" rIns="90336" bIns="4516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1" cy="492923"/>
          </a:xfrm>
          <a:prstGeom prst="rect">
            <a:avLst/>
          </a:prstGeom>
        </p:spPr>
        <p:txBody>
          <a:bodyPr vert="horz" lIns="90336" tIns="45168" rIns="90336" bIns="45168" rtlCol="0"/>
          <a:lstStyle>
            <a:lvl1pPr algn="r">
              <a:defRPr sz="1200"/>
            </a:lvl1pPr>
          </a:lstStyle>
          <a:p>
            <a:fld id="{EDA34763-88ED-4366-B79C-DF48C2569E18}" type="datetimeFigureOut">
              <a:rPr kumimoji="1" lang="ja-JP" altLang="en-US" smtClean="0"/>
              <a:pPr/>
              <a:t>2017/7/4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817"/>
            <a:ext cx="2918831" cy="492922"/>
          </a:xfrm>
          <a:prstGeom prst="rect">
            <a:avLst/>
          </a:prstGeom>
        </p:spPr>
        <p:txBody>
          <a:bodyPr vert="horz" lIns="90336" tIns="45168" rIns="90336" bIns="4516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4" y="9371817"/>
            <a:ext cx="2918831" cy="492922"/>
          </a:xfrm>
          <a:prstGeom prst="rect">
            <a:avLst/>
          </a:prstGeom>
        </p:spPr>
        <p:txBody>
          <a:bodyPr vert="horz" lIns="90336" tIns="45168" rIns="90336" bIns="45168" rtlCol="0" anchor="b"/>
          <a:lstStyle>
            <a:lvl1pPr algn="r">
              <a:defRPr sz="1200"/>
            </a:lvl1pPr>
          </a:lstStyle>
          <a:p>
            <a:fld id="{684254A5-FB09-4150-9899-F6DF3693190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345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3316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3316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02E0861A-DB32-4869-855A-1AD41D628027}" type="datetimeFigureOut">
              <a:rPr kumimoji="1" lang="ja-JP" altLang="en-US" smtClean="0"/>
              <a:pPr/>
              <a:t>2017/7/4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B7FDACDB-CBC2-4FB9-A98D-BADEBFE7FA8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1392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682ED-3501-4F6B-A469-F4610DD32A64}" type="datetimeFigureOut">
              <a:rPr kumimoji="1" lang="ja-JP" altLang="en-US" smtClean="0"/>
              <a:pPr/>
              <a:t>2017/7/4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F8D5B-33FD-4B12-91FF-30029A78E8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682ED-3501-4F6B-A469-F4610DD32A64}" type="datetimeFigureOut">
              <a:rPr kumimoji="1" lang="ja-JP" altLang="en-US" smtClean="0"/>
              <a:pPr/>
              <a:t>2017/7/4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F8D5B-33FD-4B12-91FF-30029A78E8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682ED-3501-4F6B-A469-F4610DD32A64}" type="datetimeFigureOut">
              <a:rPr kumimoji="1" lang="ja-JP" altLang="en-US" smtClean="0"/>
              <a:pPr/>
              <a:t>2017/7/4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F8D5B-33FD-4B12-91FF-30029A78E8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682ED-3501-4F6B-A469-F4610DD32A64}" type="datetimeFigureOut">
              <a:rPr kumimoji="1" lang="ja-JP" altLang="en-US" smtClean="0"/>
              <a:pPr/>
              <a:t>2017/7/4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F8D5B-33FD-4B12-91FF-30029A78E8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682ED-3501-4F6B-A469-F4610DD32A64}" type="datetimeFigureOut">
              <a:rPr kumimoji="1" lang="ja-JP" altLang="en-US" smtClean="0"/>
              <a:pPr/>
              <a:t>2017/7/4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F8D5B-33FD-4B12-91FF-30029A78E8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682ED-3501-4F6B-A469-F4610DD32A64}" type="datetimeFigureOut">
              <a:rPr kumimoji="1" lang="ja-JP" altLang="en-US" smtClean="0"/>
              <a:pPr/>
              <a:t>2017/7/4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F8D5B-33FD-4B12-91FF-30029A78E8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682ED-3501-4F6B-A469-F4610DD32A64}" type="datetimeFigureOut">
              <a:rPr kumimoji="1" lang="ja-JP" altLang="en-US" smtClean="0"/>
              <a:pPr/>
              <a:t>2017/7/4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F8D5B-33FD-4B12-91FF-30029A78E8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682ED-3501-4F6B-A469-F4610DD32A64}" type="datetimeFigureOut">
              <a:rPr kumimoji="1" lang="ja-JP" altLang="en-US" smtClean="0"/>
              <a:pPr/>
              <a:t>2017/7/4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F8D5B-33FD-4B12-91FF-30029A78E8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682ED-3501-4F6B-A469-F4610DD32A64}" type="datetimeFigureOut">
              <a:rPr kumimoji="1" lang="ja-JP" altLang="en-US" smtClean="0"/>
              <a:pPr/>
              <a:t>2017/7/4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F8D5B-33FD-4B12-91FF-30029A78E8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682ED-3501-4F6B-A469-F4610DD32A64}" type="datetimeFigureOut">
              <a:rPr kumimoji="1" lang="ja-JP" altLang="en-US" smtClean="0"/>
              <a:pPr/>
              <a:t>2017/7/4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F8D5B-33FD-4B12-91FF-30029A78E8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682ED-3501-4F6B-A469-F4610DD32A64}" type="datetimeFigureOut">
              <a:rPr kumimoji="1" lang="ja-JP" altLang="en-US" smtClean="0"/>
              <a:pPr/>
              <a:t>2017/7/4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F8D5B-33FD-4B12-91FF-30029A78E8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682ED-3501-4F6B-A469-F4610DD32A64}" type="datetimeFigureOut">
              <a:rPr kumimoji="1" lang="ja-JP" altLang="en-US" smtClean="0"/>
              <a:pPr/>
              <a:t>2017/7/4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F8D5B-33FD-4B12-91FF-30029A78E8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87956"/>
              </p:ext>
            </p:extLst>
          </p:nvPr>
        </p:nvGraphicFramePr>
        <p:xfrm>
          <a:off x="179512" y="2060848"/>
          <a:ext cx="8712968" cy="4608512"/>
        </p:xfrm>
        <a:graphic>
          <a:graphicData uri="http://schemas.openxmlformats.org/drawingml/2006/table">
            <a:tbl>
              <a:tblPr/>
              <a:tblGrid>
                <a:gridCol w="16108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021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89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 dirty="0"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ご協賛金額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77900" algn="l">
                        <a:spcAft>
                          <a:spcPts val="0"/>
                        </a:spcAft>
                      </a:pPr>
                      <a:r>
                        <a:rPr lang="ja-JP" sz="1100" kern="0" dirty="0"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金　　　　　　　　　　　　　　　</a:t>
                      </a:r>
                      <a:r>
                        <a:rPr lang="en-US" altLang="ja-JP" sz="1100" kern="0" dirty="0"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                                                    </a:t>
                      </a:r>
                      <a:r>
                        <a:rPr lang="ja-JP" sz="1100" kern="0" dirty="0"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　　円也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04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貴社名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 dirty="0"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　　　　　　　　　　　　　　　　　　　　　　　　　　　　　　　　　　　</a:t>
                      </a:r>
                      <a:r>
                        <a:rPr lang="en-US" altLang="ja-JP" sz="1100" kern="0" dirty="0"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                          </a:t>
                      </a:r>
                      <a:r>
                        <a:rPr lang="ja-JP" sz="1100" kern="0" dirty="0"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　　　　　印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65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代表者名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　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95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所在地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 dirty="0"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〒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87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ご担当窓口部課名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　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4902"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ご担当者様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氏名：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759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 dirty="0"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電話番号</a:t>
                      </a:r>
                      <a:r>
                        <a:rPr lang="en-US" sz="1100" kern="0" dirty="0"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:</a:t>
                      </a:r>
                      <a:r>
                        <a:rPr lang="ja-JP" sz="1100" kern="0" dirty="0"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　　　　　　　　　　　　　　</a:t>
                      </a:r>
                      <a:r>
                        <a:rPr lang="en-US" sz="1100" kern="0" dirty="0"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FAX</a:t>
                      </a:r>
                      <a:r>
                        <a:rPr lang="ja-JP" sz="1100" kern="0" dirty="0"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番号</a:t>
                      </a:r>
                      <a:r>
                        <a:rPr lang="en-US" sz="1100" kern="0" dirty="0"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: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989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E</a:t>
                      </a:r>
                      <a:r>
                        <a:rPr lang="ja-JP" sz="1100" kern="0"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－</a:t>
                      </a:r>
                      <a:r>
                        <a:rPr lang="en-US" sz="1100" kern="0"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mail: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223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備考（通信欄）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 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689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 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990558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586700"/>
              </p:ext>
            </p:extLst>
          </p:nvPr>
        </p:nvGraphicFramePr>
        <p:xfrm>
          <a:off x="6372200" y="5589240"/>
          <a:ext cx="2520280" cy="1152128"/>
        </p:xfrm>
        <a:graphic>
          <a:graphicData uri="http://schemas.openxmlformats.org/drawingml/2006/table">
            <a:tbl>
              <a:tblPr/>
              <a:tblGrid>
                <a:gridCol w="25202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93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0" dirty="0"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※事務局記入欄※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44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0"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確認印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38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000" kern="0" dirty="0"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日付　　　　　　　　　</a:t>
                      </a:r>
                      <a:r>
                        <a:rPr lang="en-US" sz="1000" kern="0" dirty="0"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/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555776" y="723474"/>
            <a:ext cx="6354625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977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977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　　　　　　年　　　月 　　日</a:t>
            </a:r>
            <a:endParaRPr kumimoji="1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eaLnBrk="0" hangingPunct="0"/>
            <a:r>
              <a:rPr kumimoji="1" lang="ja-JP" altLang="en-US" sz="14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ＦＡＸ：</a:t>
            </a:r>
            <a:r>
              <a:rPr lang="en-US" altLang="ja-JP" sz="1400" b="1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03-3666-8397</a:t>
            </a:r>
          </a:p>
          <a:p>
            <a:pPr lvl="0" eaLnBrk="0" hangingPunct="0"/>
            <a:r>
              <a:rPr kumimoji="1" lang="en-US" altLang="ja-JP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E-mail</a:t>
            </a:r>
            <a:r>
              <a:rPr kumimoji="1" lang="ja-JP" altLang="en-U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4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</a:t>
            </a:r>
            <a:r>
              <a:rPr kumimoji="1" lang="en-US" altLang="ja-JP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upport@chinafes.net</a:t>
            </a:r>
            <a:endParaRPr kumimoji="1" lang="en-US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977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チャイナフェスティバル</a:t>
            </a:r>
            <a:r>
              <a:rPr kumimoji="1" lang="en-US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kumimoji="1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実行委員会　</a:t>
            </a: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宛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977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チャイナフェスティバル</a:t>
            </a:r>
            <a:r>
              <a:rPr kumimoji="1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実行委員会の事業の趣旨に賛同し、</a:t>
            </a:r>
          </a:p>
          <a:p>
            <a:pPr marL="0" marR="0" lvl="0" indent="977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下記金額の協賛金を申し込みます。</a:t>
            </a:r>
          </a:p>
          <a:p>
            <a:pPr marL="0" marR="0" lvl="0" indent="977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891145" y="260648"/>
            <a:ext cx="390523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977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178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kumimoji="1" lang="en-US" altLang="ja-JP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altLang="en-US" sz="16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チャイナフ</a:t>
            </a:r>
            <a:r>
              <a:rPr kumimoji="1" lang="ja-JP" altLang="ja-JP" sz="16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ェスティバル</a:t>
            </a:r>
            <a:r>
              <a:rPr kumimoji="1" lang="ja-JP" altLang="en-US" sz="16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6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kumimoji="1" lang="ja-JP" altLang="en-US" sz="16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ご協賛申込書</a:t>
            </a:r>
            <a:endParaRPr kumimoji="1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2339752" y="6004738"/>
            <a:ext cx="3960439" cy="792088"/>
          </a:xfrm>
          <a:prstGeom prst="roundRect">
            <a:avLst>
              <a:gd name="adj" fmla="val 3167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E-mail</a:t>
            </a:r>
            <a:r>
              <a:rPr lang="ja-JP" altLang="en-US" sz="10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 </a:t>
            </a:r>
            <a:r>
              <a:rPr lang="en-US" altLang="ja-JP" sz="10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:</a:t>
            </a:r>
            <a:r>
              <a:rPr lang="ja-JP" altLang="en-US" sz="10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 </a:t>
            </a:r>
            <a:r>
              <a:rPr lang="en-US" altLang="ja-JP" sz="10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support@chinafes.net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チャイナフェスティバル</a:t>
            </a:r>
            <a:r>
              <a:rPr lang="en-US" altLang="ja-JP" sz="10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2017</a:t>
            </a:r>
            <a:r>
              <a:rPr lang="ja-JP" altLang="en-US" sz="10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実行委員会 事務局 協賛受付</a:t>
            </a:r>
            <a:endParaRPr lang="en-US" altLang="ja-JP" sz="10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東京都中央区日本橋茅場町</a:t>
            </a:r>
            <a:r>
              <a:rPr lang="en-US" altLang="ja-JP" sz="10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2-14-5 </a:t>
            </a:r>
            <a:r>
              <a:rPr lang="ja-JP" altLang="en-US" sz="10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石川ビル　（株）アイエス内</a:t>
            </a:r>
            <a:endParaRPr lang="en-US" altLang="ja-JP" sz="10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r>
              <a:rPr lang="en-US" altLang="ja-JP" sz="10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TEL</a:t>
            </a:r>
            <a:r>
              <a:rPr lang="ja-JP" altLang="en-US" sz="10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： </a:t>
            </a:r>
            <a:r>
              <a:rPr lang="en-US" altLang="ja-JP" sz="10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080-4679-0699/ FAX</a:t>
            </a:r>
            <a:r>
              <a:rPr lang="ja-JP" altLang="en-US" sz="10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en-US" altLang="ja-JP" sz="10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03-3666-8397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31398" y="5556885"/>
            <a:ext cx="364875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 smtClean="0"/>
              <a:t>必要事項をご記入の上、事務局までお送りください。</a:t>
            </a:r>
            <a:endParaRPr lang="ja-JP" altLang="en-US" sz="1050" dirty="0"/>
          </a:p>
          <a:p>
            <a:r>
              <a:rPr lang="ja-JP" altLang="en-US" sz="1050" dirty="0"/>
              <a:t>ご請求先が上記と異なる場合等は備考欄にご記載願います。</a:t>
            </a: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600" y="0"/>
            <a:ext cx="1713654" cy="1880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574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5393</TotalTime>
  <Words>74</Words>
  <Application>Microsoft Office PowerPoint</Application>
  <PresentationFormat>画面に合わせる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ＭＳ Ｐゴシック</vt:lpstr>
      <vt:lpstr>ＭＳ 明朝</vt:lpstr>
      <vt:lpstr>メイリオ</vt:lpstr>
      <vt:lpstr>Arial</vt:lpstr>
      <vt:lpstr>Calibri</vt:lpstr>
      <vt:lpstr>Century</vt:lpstr>
      <vt:lpstr>Times New Roman</vt:lpstr>
      <vt:lpstr>Office テーマ</vt:lpstr>
      <vt:lpstr>PowerPoint プレゼンテーション</vt:lpstr>
    </vt:vector>
  </TitlesOfParts>
  <Company>FJ-USER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Naoyuki Fukushima</dc:creator>
  <cp:lastModifiedBy>somu</cp:lastModifiedBy>
  <cp:revision>554</cp:revision>
  <cp:lastPrinted>2017-04-13T23:52:23Z</cp:lastPrinted>
  <dcterms:created xsi:type="dcterms:W3CDTF">2011-03-21T07:48:31Z</dcterms:created>
  <dcterms:modified xsi:type="dcterms:W3CDTF">2017-07-04T01:46:03Z</dcterms:modified>
</cp:coreProperties>
</file>