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41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52" autoAdjust="0"/>
    <p:restoredTop sz="94660" autoAdjust="0"/>
  </p:normalViewPr>
  <p:slideViewPr>
    <p:cSldViewPr>
      <p:cViewPr varScale="1">
        <p:scale>
          <a:sx n="70" d="100"/>
          <a:sy n="70" d="100"/>
        </p:scale>
        <p:origin x="600" y="5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 varScale="1">
      <p:scale>
        <a:sx n="1" d="1"/>
        <a:sy n="1" d="1"/>
      </p:scale>
      <p:origin x="0" y="0"/>
    </p:cViewPr>
  </p:sorterViewPr>
  <p:gridSpacing cx="72006" cy="72006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76646773-AE69-42BE-9A6B-D5EC314CD40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wrap="square" lIns="90321" tIns="45161" rIns="90321" bIns="45161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D9B6E8-EFB7-4752-B3E4-66FEFABA17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wrap="square" lIns="90321" tIns="45161" rIns="90321" bIns="4516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3C0F838-722B-453B-A3A5-7FF1808F9A58}" type="datetime1">
              <a:rPr lang="ja-JP" altLang="en-US"/>
              <a:pPr>
                <a:defRPr/>
              </a:pPr>
              <a:t>2026/4/22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29803C3-56FC-48DB-944F-0A19AC7636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372601"/>
            <a:ext cx="2919413" cy="492125"/>
          </a:xfrm>
          <a:prstGeom prst="rect">
            <a:avLst/>
          </a:prstGeom>
        </p:spPr>
        <p:txBody>
          <a:bodyPr vert="horz" wrap="square" lIns="90321" tIns="45161" rIns="90321" bIns="4516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E1D7E21-FCB8-4334-B666-2CA778C1113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2601"/>
            <a:ext cx="2919412" cy="492125"/>
          </a:xfrm>
          <a:prstGeom prst="rect">
            <a:avLst/>
          </a:prstGeom>
        </p:spPr>
        <p:txBody>
          <a:bodyPr vert="horz" wrap="square" lIns="90321" tIns="45161" rIns="90321" bIns="4516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1342BAF-C637-4979-9399-29F1155DAC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56142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A688648-7AF0-4F97-8105-E3FB6AA88C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3713"/>
          </a:xfrm>
          <a:prstGeom prst="rect">
            <a:avLst/>
          </a:prstGeom>
        </p:spPr>
        <p:txBody>
          <a:bodyPr vert="horz" wrap="square" lIns="91415" tIns="45707" rIns="91415" bIns="45707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D98BA211-90C9-40B8-8B6B-B32C2210E97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1"/>
            <a:ext cx="2919412" cy="493713"/>
          </a:xfrm>
          <a:prstGeom prst="rect">
            <a:avLst/>
          </a:prstGeom>
        </p:spPr>
        <p:txBody>
          <a:bodyPr vert="horz" wrap="square" lIns="91415" tIns="45707" rIns="91415" bIns="45707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9B711E5-3834-4243-9421-8277FF58185C}" type="datetime1">
              <a:rPr lang="ja-JP" altLang="en-US"/>
              <a:pPr>
                <a:defRPr/>
              </a:pPr>
              <a:t>2026/4/22</a:t>
            </a:fld>
            <a:endParaRPr lang="ja-JP" altLang="en-US"/>
          </a:p>
        </p:txBody>
      </p:sp>
      <p:sp>
        <p:nvSpPr>
          <p:cNvPr id="51204" name="スライド イメージ プレースホルダ 3">
            <a:extLst>
              <a:ext uri="{FF2B5EF4-FFF2-40B4-BE49-F238E27FC236}">
                <a16:creationId xmlns:a16="http://schemas.microsoft.com/office/drawing/2014/main" id="{108D92F9-D0D4-4E23-B9F7-73C9F9BBF385}"/>
              </a:ext>
            </a:extLst>
          </p:cNvPr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80963" y="741363"/>
            <a:ext cx="6573837" cy="3698875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ノート プレースホルダ 4">
            <a:extLst>
              <a:ext uri="{FF2B5EF4-FFF2-40B4-BE49-F238E27FC236}">
                <a16:creationId xmlns:a16="http://schemas.microsoft.com/office/drawing/2014/main" id="{6C6F5E84-D3EF-46EF-89F8-FB5D51927262}"/>
              </a:ext>
            </a:extLst>
          </p:cNvPr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73101" y="4686301"/>
            <a:ext cx="5389563" cy="4440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5" tIns="45707" rIns="91415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73D6BD34-1E99-4B2A-8C22-90B52F1B41A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" y="9371013"/>
            <a:ext cx="2919413" cy="493712"/>
          </a:xfrm>
          <a:prstGeom prst="rect">
            <a:avLst/>
          </a:prstGeom>
        </p:spPr>
        <p:txBody>
          <a:bodyPr vert="horz" wrap="square" lIns="91415" tIns="45707" rIns="91415" bIns="45707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75DD009F-C4EB-4CE2-A399-C464FEA8F4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15" tIns="45707" rIns="91415" bIns="4570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D7248DA-5E6F-4A7C-82D2-5FF078910BD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387691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6ACF6C8-645F-495A-B9ED-5EC4F52230BD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200BF-2371-4182-8389-7E620941481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53499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7F838-B5AE-45A0-AE36-4D826093061A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F0F823-3260-4C00-86E4-328E1518124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713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9072E88-DA21-4F27-BCBA-D4AF71687B0C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13B82-62CA-4E02-843A-F32ADF631B5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397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669063-20E9-4FCC-8F02-B5883166821B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35B1-86C6-4F36-86F2-E672EFA1803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01597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EDF7FF-C7DE-4712-9D9E-33156A420D6C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F264C-8ED6-4ABA-8AF3-B5C432DB0C1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5468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D50B1E-1294-4ABE-B32C-D6A1A8FEB42D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3E35-2B38-40CE-91D5-5A42F02D8A0C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8212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CBCCC7-017A-484C-8BE4-DF0C2FE51776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88EF8-CA97-47C6-9FA1-27344B7B9C84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6852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4518BEF-C292-42D6-8C2F-C25F2C5305CF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4C7FB-B722-497E-A721-2CBC726A0CA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96560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226A53-ABE1-40D8-9161-63257FAE5624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57ABE-757B-49FE-8409-2A7766604B0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3827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8B0B7D-71FD-40F2-B233-83EBD9BAB7C5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AFFEC-1E85-4A6A-AB74-A6B79881D7CB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1227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6E6131-A6E4-454A-953B-C78F12DA7FC1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CF001-BE46-4D34-8D10-022353A932A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1424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0909574-ADEA-409C-9160-DE30D3F7FA45}" type="datetime1">
              <a:rPr lang="ja-JP" altLang="en-US" smtClean="0"/>
              <a:t>2026/4/22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13B82-62CA-4E02-843A-F32ADF631B5E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47507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5" r:id="rId1"/>
    <p:sldLayoutId id="2147484416" r:id="rId2"/>
    <p:sldLayoutId id="2147484417" r:id="rId3"/>
    <p:sldLayoutId id="2147484418" r:id="rId4"/>
    <p:sldLayoutId id="2147484419" r:id="rId5"/>
    <p:sldLayoutId id="2147484420" r:id="rId6"/>
    <p:sldLayoutId id="2147484421" r:id="rId7"/>
    <p:sldLayoutId id="2147484422" r:id="rId8"/>
    <p:sldLayoutId id="2147484423" r:id="rId9"/>
    <p:sldLayoutId id="2147484424" r:id="rId10"/>
    <p:sldLayoutId id="214748442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1703512" y="1742561"/>
          <a:ext cx="8712968" cy="5117626"/>
        </p:xfrm>
        <a:graphic>
          <a:graphicData uri="http://schemas.openxmlformats.org/drawingml/2006/table">
            <a:tbl>
              <a:tblPr/>
              <a:tblGrid>
                <a:gridCol w="16108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21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altLang="en-US" sz="105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ご協賛カテゴリー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77900" algn="l">
                        <a:spcAft>
                          <a:spcPts val="0"/>
                        </a:spcAft>
                      </a:pPr>
                      <a:r>
                        <a:rPr lang="ja-JP" altLang="en-US" sz="1200" kern="10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Times New Roman"/>
                        </a:rPr>
                        <a:t>メイン　　　　　スペシャル　　プラチナ　　　　　ゴールド　　　　　シルバー　　　　　ブロンズ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0321858"/>
                  </a:ext>
                </a:extLst>
              </a:tr>
              <a:tr h="3881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ご協賛金額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977900" algn="l">
                        <a:spcAft>
                          <a:spcPts val="0"/>
                        </a:spcAft>
                      </a:pPr>
                      <a:r>
                        <a:rPr lang="ja-JP" sz="14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金</a:t>
                      </a:r>
                      <a:r>
                        <a:rPr lang="ja-JP" altLang="en-US" sz="14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</a:t>
                      </a:r>
                      <a:r>
                        <a:rPr lang="ja-JP" altLang="en-US" sz="14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ja-JP" altLang="en-US" sz="16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　円</a:t>
                      </a:r>
                      <a:r>
                        <a:rPr lang="ja-JP" sz="16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也</a:t>
                      </a:r>
                      <a:r>
                        <a:rPr lang="en-US" altLang="ja-JP" sz="16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（税込）</a:t>
                      </a:r>
                      <a:endParaRPr lang="ja-JP" sz="11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3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貴社名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　　　　　　　　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                      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印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8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代表者名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14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所在地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〒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ご担当窓口部課名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953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ご担当者様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氏名：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118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電話番号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</a:t>
                      </a:r>
                      <a:r>
                        <a:rPr lang="en-US" sz="1200" kern="0" baseline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                 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alt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    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　　　　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FAX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番号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 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5187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E</a:t>
                      </a:r>
                      <a:r>
                        <a:rPr lang="ja-JP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－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mail</a:t>
                      </a:r>
                      <a:r>
                        <a:rPr lang="ja-JP" alt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: 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73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備考（通信欄）</a:t>
                      </a:r>
                      <a:endParaRPr lang="ja-JP" sz="1050" kern="10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 </a:t>
                      </a:r>
                      <a:br>
                        <a:rPr lang="en-US" sz="12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</a:br>
                      <a:r>
                        <a:rPr lang="ja-JP" altLang="en-US" sz="1200" kern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　</a:t>
                      </a:r>
                      <a:endParaRPr lang="ja-JP" sz="120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87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&lt;</a:t>
                      </a: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お願い</a:t>
                      </a: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&gt;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 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917402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こちらの申込書を</a:t>
                      </a:r>
                      <a:r>
                        <a:rPr lang="ja-JP" alt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事務局までお送りください。</a:t>
                      </a: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折り返しご協賛金請求書を</a:t>
                      </a:r>
                      <a:r>
                        <a:rPr lang="ja-JP" altLang="en-US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送付させていただきます。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1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ご請求先が上記と異なる場合等は備考欄にご記載願います。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048625" y="5880770"/>
          <a:ext cx="2358330" cy="916336"/>
        </p:xfrm>
        <a:graphic>
          <a:graphicData uri="http://schemas.openxmlformats.org/drawingml/2006/table">
            <a:tbl>
              <a:tblPr/>
              <a:tblGrid>
                <a:gridCol w="2358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045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※事務局記入欄※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01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確認印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日付　　　　　　　　　</a:t>
                      </a:r>
                      <a:r>
                        <a:rPr lang="en-US" sz="1000" kern="0" dirty="0"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ＭＳ Ｐゴシック"/>
                        </a:rPr>
                        <a:t>/</a:t>
                      </a:r>
                      <a:endParaRPr lang="ja-JP" sz="1050" kern="100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Times New Roman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540994" y="52818"/>
            <a:ext cx="52581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20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札幌　ご協賛申込書</a:t>
            </a:r>
            <a:endParaRPr lang="en-US" altLang="ja-JP" sz="20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119268" y="1343459"/>
            <a:ext cx="2661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　　　月 　　日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03512" y="667364"/>
            <a:ext cx="62128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sz="1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ＦＡＸ：</a:t>
            </a:r>
            <a:r>
              <a:rPr lang="en-US" altLang="ja-JP" sz="1200" b="1" u="sng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03-3666-8397</a:t>
            </a:r>
          </a:p>
          <a:p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E-mail</a:t>
            </a:r>
            <a:r>
              <a:rPr lang="ja-JP" altLang="en-US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sz="1200" b="1" u="sng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info@chinafes.net</a:t>
            </a:r>
          </a:p>
          <a:p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札幌実行委員会　宛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/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チャイナフェスティバル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札幌実行委員会の事業の趣旨に賛同し、下記の協賛を申し込みます。</a:t>
            </a:r>
          </a:p>
        </p:txBody>
      </p:sp>
      <p:sp>
        <p:nvSpPr>
          <p:cNvPr id="2" name="Rectangle 79">
            <a:extLst>
              <a:ext uri="{FF2B5EF4-FFF2-40B4-BE49-F238E27FC236}">
                <a16:creationId xmlns:a16="http://schemas.microsoft.com/office/drawing/2014/main" id="{268C5B99-5E9C-7A84-F6E8-43759019CC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75875" y="128907"/>
            <a:ext cx="1811056" cy="538457"/>
          </a:xfrm>
          <a:prstGeom prst="rect">
            <a:avLst/>
          </a:prstGeom>
          <a:solidFill>
            <a:srgbClr val="CC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1050" dirty="0">
                <a:solidFill>
                  <a:schemeClr val="bg1"/>
                </a:solidFill>
                <a:latin typeface="Meiryo UI" pitchFamily="50" charset="-128"/>
                <a:ea typeface="Meiryo UI" pitchFamily="50" charset="-128"/>
              </a:rPr>
              <a:t>ご協賛申込締切日</a:t>
            </a:r>
          </a:p>
        </p:txBody>
      </p:sp>
      <p:sp>
        <p:nvSpPr>
          <p:cNvPr id="3" name="Text Box 80">
            <a:extLst>
              <a:ext uri="{FF2B5EF4-FFF2-40B4-BE49-F238E27FC236}">
                <a16:creationId xmlns:a16="http://schemas.microsoft.com/office/drawing/2014/main" id="{EAEB42A1-18E8-FF46-4D03-D8D0A5475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4932" y="752292"/>
            <a:ext cx="2133406" cy="253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2026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年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6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月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12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日</a:t>
            </a:r>
            <a:r>
              <a:rPr lang="en-US" altLang="ja-JP" sz="1050" dirty="0">
                <a:latin typeface="Meiryo UI" pitchFamily="50" charset="-128"/>
                <a:ea typeface="Meiryo UI" pitchFamily="50" charset="-128"/>
              </a:rPr>
              <a:t>(</a:t>
            </a:r>
            <a:r>
              <a:rPr lang="ja-JP" altLang="en-US" sz="1050" dirty="0">
                <a:latin typeface="Meiryo UI" pitchFamily="50" charset="-128"/>
                <a:ea typeface="Meiryo UI" pitchFamily="50" charset="-128"/>
              </a:rPr>
              <a:t>金）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CD35A6A-FBC1-82B2-0F18-7FD146780D12}"/>
              </a:ext>
            </a:extLst>
          </p:cNvPr>
          <p:cNvSpPr txBox="1"/>
          <p:nvPr/>
        </p:nvSpPr>
        <p:spPr>
          <a:xfrm>
            <a:off x="3199589" y="444805"/>
            <a:ext cx="646692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+mn-ea"/>
                <a:ea typeface="+mn-ea"/>
              </a:rPr>
              <a:t>ご協賛申込書に必要事項をご記入の上、事務局までメールまたは</a:t>
            </a:r>
            <a:r>
              <a:rPr kumimoji="1" lang="en-US" altLang="ja-JP" sz="1200" dirty="0">
                <a:latin typeface="+mn-ea"/>
                <a:ea typeface="+mn-ea"/>
              </a:rPr>
              <a:t>FAX</a:t>
            </a:r>
            <a:r>
              <a:rPr kumimoji="1" lang="ja-JP" altLang="en-US" sz="1200" dirty="0">
                <a:latin typeface="+mn-ea"/>
                <a:ea typeface="+mn-ea"/>
              </a:rPr>
              <a:t>にてお送りください。</a:t>
            </a:r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286EBEDF-A5D5-26CB-8673-3E61D76DB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C35B1-86C6-4F36-86F2-E672EFA18034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44629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12849</TotalTime>
  <Words>164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Company>FJ-USER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Naoyuki Fukushima</dc:creator>
  <cp:lastModifiedBy>彩香 杉山</cp:lastModifiedBy>
  <cp:revision>1228</cp:revision>
  <cp:lastPrinted>2025-08-18T04:42:17Z</cp:lastPrinted>
  <dcterms:created xsi:type="dcterms:W3CDTF">2011-03-21T07:48:00Z</dcterms:created>
  <dcterms:modified xsi:type="dcterms:W3CDTF">2026-04-22T07:18:23Z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