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41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2" autoAdjust="0"/>
    <p:restoredTop sz="94660" autoAdjust="0"/>
  </p:normalViewPr>
  <p:slideViewPr>
    <p:cSldViewPr>
      <p:cViewPr varScale="1">
        <p:scale>
          <a:sx n="70" d="100"/>
          <a:sy n="70" d="100"/>
        </p:scale>
        <p:origin x="60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47" d="100"/>
        <a:sy n="47" d="100"/>
      </p:scale>
      <p:origin x="0" y="0"/>
    </p:cViewPr>
  </p:sorter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6646773-AE69-42BE-9A6B-D5EC314CD4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47" cy="496811"/>
          </a:xfrm>
          <a:prstGeom prst="rect">
            <a:avLst/>
          </a:prstGeom>
        </p:spPr>
        <p:txBody>
          <a:bodyPr vert="horz" wrap="square" lIns="91004" tIns="45502" rIns="91004" bIns="4550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D9B6E8-EFB7-4752-B3E4-66FEFABA17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826" y="1"/>
            <a:ext cx="2946246" cy="496811"/>
          </a:xfrm>
          <a:prstGeom prst="rect">
            <a:avLst/>
          </a:prstGeom>
        </p:spPr>
        <p:txBody>
          <a:bodyPr vert="horz" wrap="square" lIns="91004" tIns="45502" rIns="91004" bIns="4550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3C0F838-722B-453B-A3A5-7FF1808F9A58}" type="datetime1">
              <a:rPr lang="ja-JP" altLang="en-US"/>
              <a:pPr>
                <a:defRPr/>
              </a:pPr>
              <a:t>2026/4/6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29803C3-56FC-48DB-944F-0A19AC7636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414"/>
            <a:ext cx="2946247" cy="495213"/>
          </a:xfrm>
          <a:prstGeom prst="rect">
            <a:avLst/>
          </a:prstGeom>
        </p:spPr>
        <p:txBody>
          <a:bodyPr vert="horz" wrap="square" lIns="91004" tIns="45502" rIns="91004" bIns="4550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1D7E21-FCB8-4334-B666-2CA778C111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826" y="9431414"/>
            <a:ext cx="2946246" cy="495213"/>
          </a:xfrm>
          <a:prstGeom prst="rect">
            <a:avLst/>
          </a:prstGeom>
        </p:spPr>
        <p:txBody>
          <a:bodyPr vert="horz" wrap="square" lIns="91004" tIns="45502" rIns="91004" bIns="4550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1342BAF-C637-4979-9399-29F1155DAC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6142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688648-7AF0-4F97-8105-E3FB6AA88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47" cy="496811"/>
          </a:xfrm>
          <a:prstGeom prst="rect">
            <a:avLst/>
          </a:prstGeom>
        </p:spPr>
        <p:txBody>
          <a:bodyPr vert="horz" wrap="square" lIns="92106" tIns="46052" rIns="92106" bIns="460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98BA211-90C9-40B8-8B6B-B32C2210E9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826" y="1"/>
            <a:ext cx="2946246" cy="496811"/>
          </a:xfrm>
          <a:prstGeom prst="rect">
            <a:avLst/>
          </a:prstGeom>
        </p:spPr>
        <p:txBody>
          <a:bodyPr vert="horz" wrap="square" lIns="92106" tIns="46052" rIns="92106" bIns="460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B711E5-3834-4243-9421-8277FF58185C}" type="datetime1">
              <a:rPr lang="ja-JP" altLang="en-US"/>
              <a:pPr>
                <a:defRPr/>
              </a:pPr>
              <a:t>2026/4/6</a:t>
            </a:fld>
            <a:endParaRPr lang="ja-JP" altLang="en-US"/>
          </a:p>
        </p:txBody>
      </p:sp>
      <p:sp>
        <p:nvSpPr>
          <p:cNvPr id="51204" name="スライド イメージ プレースホルダ 3">
            <a:extLst>
              <a:ext uri="{FF2B5EF4-FFF2-40B4-BE49-F238E27FC236}">
                <a16:creationId xmlns:a16="http://schemas.microsoft.com/office/drawing/2014/main" id="{108D92F9-D0D4-4E23-B9F7-73C9F9BBF385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ノート プレースホルダ 4">
            <a:extLst>
              <a:ext uri="{FF2B5EF4-FFF2-40B4-BE49-F238E27FC236}">
                <a16:creationId xmlns:a16="http://schemas.microsoft.com/office/drawing/2014/main" id="{6C6F5E84-D3EF-46EF-89F8-FB5D5192726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79288" y="4715707"/>
            <a:ext cx="5439101" cy="446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06" tIns="46052" rIns="92106" bIns="46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D6BD34-1E99-4B2A-8C22-90B52F1B41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6810"/>
          </a:xfrm>
          <a:prstGeom prst="rect">
            <a:avLst/>
          </a:prstGeom>
        </p:spPr>
        <p:txBody>
          <a:bodyPr vert="horz" wrap="square" lIns="92106" tIns="46052" rIns="92106" bIns="4605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5DD009F-C4EB-4CE2-A399-C464FEA8F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6810"/>
          </a:xfrm>
          <a:prstGeom prst="rect">
            <a:avLst/>
          </a:prstGeom>
        </p:spPr>
        <p:txBody>
          <a:bodyPr vert="horz" wrap="square" lIns="92106" tIns="46052" rIns="92106" bIns="4605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D7248DA-5E6F-4A7C-82D2-5FF078910B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876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ACF6C8-645F-495A-B9ED-5EC4F52230BD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00BF-2371-4182-8389-7E620941481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349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F838-B5AE-45A0-AE36-4D826093061A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F823-3260-4C00-86E4-328E1518124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71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072E88-DA21-4F27-BCBA-D4AF71687B0C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3B82-62CA-4E02-843A-F32ADF631B5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397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669063-20E9-4FCC-8F02-B5883166821B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35B1-86C6-4F36-86F2-E672EFA1803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159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DF7FF-C7DE-4712-9D9E-33156A420D6C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F264C-8ED6-4ABA-8AF3-B5C432DB0C1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546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D50B1E-1294-4ABE-B32C-D6A1A8FEB42D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3E35-2B38-40CE-91D5-5A42F02D8A0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21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CBCCC7-017A-484C-8BE4-DF0C2FE51776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88EF8-CA97-47C6-9FA1-27344B7B9C8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685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518BEF-C292-42D6-8C2F-C25F2C5305CF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4C7FB-B722-497E-A721-2CBC726A0CA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656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26A53-ABE1-40D8-9161-63257FAE5624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7ABE-757B-49FE-8409-2A7766604B0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382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8B0B7D-71FD-40F2-B233-83EBD9BAB7C5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AFFEC-1E85-4A6A-AB74-A6B79881D7C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227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6E6131-A6E4-454A-953B-C78F12DA7FC1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F001-BE46-4D34-8D10-022353A932A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42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909574-ADEA-409C-9160-DE30D3F7FA45}" type="datetime1">
              <a:rPr lang="ja-JP" altLang="en-US" smtClean="0"/>
              <a:t>2026/4/6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3B82-62CA-4E02-843A-F32ADF631B5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750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03512" y="1742561"/>
          <a:ext cx="8712968" cy="5117626"/>
        </p:xfrm>
        <a:graphic>
          <a:graphicData uri="http://schemas.openxmlformats.org/drawingml/2006/table">
            <a:tbl>
              <a:tblPr/>
              <a:tblGrid>
                <a:gridCol w="1610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ご協賛カテゴリー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77900"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メイン　　　　　スペシャル　　プラチナ　　　　　ゴールド　　　　　シルバー　　　　　ブロンズ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321858"/>
                  </a:ext>
                </a:extLst>
              </a:tr>
              <a:tr h="388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ご協賛金額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77900" algn="l">
                        <a:spcAft>
                          <a:spcPts val="0"/>
                        </a:spcAft>
                      </a:pPr>
                      <a:r>
                        <a:rPr lang="ja-JP" sz="14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金</a:t>
                      </a:r>
                      <a:r>
                        <a:rPr lang="ja-JP" altLang="en-US" sz="14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</a:t>
                      </a:r>
                      <a:r>
                        <a:rPr lang="ja-JP" altLang="en-US" sz="14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ja-JP" altLang="en-US" sz="16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　円</a:t>
                      </a:r>
                      <a:r>
                        <a:rPr lang="ja-JP" sz="16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也</a:t>
                      </a:r>
                      <a:r>
                        <a:rPr lang="en-US" altLang="ja-JP" sz="16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（税込）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貴社名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　　　　　　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                      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印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代表者名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所在地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〒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ご担当窓口部課名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53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ご担当者様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氏名：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18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電話番号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</a:t>
                      </a:r>
                      <a:r>
                        <a:rPr lang="en-US" sz="1200" kern="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                 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FAX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番号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 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1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E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－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mail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 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7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備考（通信欄）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 </a:t>
                      </a:r>
                      <a:b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</a:br>
                      <a:r>
                        <a:rPr lang="ja-JP" alt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7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&lt;</a:t>
                      </a: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お願い</a:t>
                      </a: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&gt;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17402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こちらの申込書を</a:t>
                      </a:r>
                      <a:r>
                        <a:rPr lang="ja-JP" alt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事務局までお送りください。</a:t>
                      </a: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折り返しご協賛金請求書を</a:t>
                      </a:r>
                      <a:r>
                        <a:rPr lang="ja-JP" alt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送付させていただきます。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ご請求先が上記と異なる場合等は備考欄にご記載願います。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048625" y="5880770"/>
          <a:ext cx="2358330" cy="916336"/>
        </p:xfrm>
        <a:graphic>
          <a:graphicData uri="http://schemas.openxmlformats.org/drawingml/2006/table">
            <a:tbl>
              <a:tblPr/>
              <a:tblGrid>
                <a:gridCol w="235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4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※事務局記入欄※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確認印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日付　　　　　　　　　</a:t>
                      </a:r>
                      <a:r>
                        <a:rPr lang="en-US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/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540994" y="52818"/>
            <a:ext cx="4828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ご協賛申込書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119268" y="1343459"/>
            <a:ext cx="266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　　　月 　　日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03512" y="667364"/>
            <a:ext cx="6212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ＦＡＸ：</a:t>
            </a:r>
            <a:r>
              <a:rPr lang="en-US" altLang="ja-JP" sz="1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03-3666-8397</a:t>
            </a:r>
          </a:p>
          <a:p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info@chinafes.net</a:t>
            </a: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石川実行委員会　宛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石川実行委員会の事業の趣旨に賛同し、下記の協賛を申し込みます。</a:t>
            </a:r>
          </a:p>
        </p:txBody>
      </p:sp>
      <p:sp>
        <p:nvSpPr>
          <p:cNvPr id="2" name="Rectangle 79">
            <a:extLst>
              <a:ext uri="{FF2B5EF4-FFF2-40B4-BE49-F238E27FC236}">
                <a16:creationId xmlns:a16="http://schemas.microsoft.com/office/drawing/2014/main" id="{268C5B99-5E9C-7A84-F6E8-43759019C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5875" y="128907"/>
            <a:ext cx="1811056" cy="53845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5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ご協賛申込締切日</a:t>
            </a:r>
          </a:p>
        </p:txBody>
      </p:sp>
      <p:sp>
        <p:nvSpPr>
          <p:cNvPr id="3" name="Text Box 80">
            <a:extLst>
              <a:ext uri="{FF2B5EF4-FFF2-40B4-BE49-F238E27FC236}">
                <a16:creationId xmlns:a16="http://schemas.microsoft.com/office/drawing/2014/main" id="{EAEB42A1-18E8-FF46-4D03-D8D0A5475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4932" y="752292"/>
            <a:ext cx="2133406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2026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年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4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月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30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日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(</a:t>
            </a:r>
            <a:r>
              <a:rPr lang="ja-JP" altLang="en-US" sz="1050">
                <a:latin typeface="Meiryo UI" pitchFamily="50" charset="-128"/>
                <a:ea typeface="Meiryo UI" pitchFamily="50" charset="-128"/>
              </a:rPr>
              <a:t>木）</a:t>
            </a:r>
            <a:endParaRPr lang="ja-JP" altLang="en-US" sz="1050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D35A6A-FBC1-82B2-0F18-7FD146780D12}"/>
              </a:ext>
            </a:extLst>
          </p:cNvPr>
          <p:cNvSpPr txBox="1"/>
          <p:nvPr/>
        </p:nvSpPr>
        <p:spPr>
          <a:xfrm>
            <a:off x="3199589" y="444805"/>
            <a:ext cx="6466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  <a:ea typeface="+mn-ea"/>
              </a:rPr>
              <a:t>ご協賛申込書に必要事項をご記入の上、事務局までメールまたは</a:t>
            </a:r>
            <a:r>
              <a:rPr kumimoji="1" lang="en-US" altLang="ja-JP" sz="1200" dirty="0">
                <a:latin typeface="+mn-ea"/>
                <a:ea typeface="+mn-ea"/>
              </a:rPr>
              <a:t>FAX</a:t>
            </a:r>
            <a:r>
              <a:rPr kumimoji="1" lang="ja-JP" altLang="en-US" sz="1200" dirty="0">
                <a:latin typeface="+mn-ea"/>
                <a:ea typeface="+mn-ea"/>
              </a:rPr>
              <a:t>にてお送りください。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286EBEDF-A5D5-26CB-8673-3E61D76D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35B1-86C6-4F36-86F2-E672EFA18034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462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10847</TotalTime>
  <Words>163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FJ-USER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Naoyuki Fukushima</dc:creator>
  <cp:lastModifiedBy>彩香 杉山</cp:lastModifiedBy>
  <cp:revision>1175</cp:revision>
  <cp:lastPrinted>2025-07-01T01:01:28Z</cp:lastPrinted>
  <dcterms:created xsi:type="dcterms:W3CDTF">2011-03-21T07:48:00Z</dcterms:created>
  <dcterms:modified xsi:type="dcterms:W3CDTF">2026-04-06T11:40:38Z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